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3" r:id="rId3"/>
    <p:sldId id="267" r:id="rId4"/>
    <p:sldId id="265" r:id="rId5"/>
    <p:sldId id="271" r:id="rId6"/>
    <p:sldId id="264" r:id="rId7"/>
    <p:sldId id="266" r:id="rId8"/>
    <p:sldId id="268" r:id="rId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85A"/>
    <a:srgbClr val="F1DB57"/>
    <a:srgbClr val="ECDF33"/>
    <a:srgbClr val="FFF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352" y="-6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>
              <a:defRPr sz="3600">
                <a:latin typeface="pixelmix Regular"/>
                <a:cs typeface="pixelmix 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pixelmix Regular"/>
                <a:cs typeface="pixelmix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fld id="{C2BC8E38-E478-2747-9031-45E7C43BF43D}" type="datetimeFigureOut">
              <a:rPr lang="en-US" smtClean="0"/>
              <a:pPr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pixelmix Regular"/>
                <a:cs typeface="pixelmix Regular"/>
              </a:defRPr>
            </a:lvl1pPr>
          </a:lstStyle>
          <a:p>
            <a:fld id="{F8D86A9A-D2E7-414C-AA12-5E8605415E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5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1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8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7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9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1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C8E38-E478-2747-9031-45E7C43BF43D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6A9A-D2E7-414C-AA12-5E8605415E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lash 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0"/>
            <a:ext cx="321468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5522" y="1402498"/>
            <a:ext cx="41255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ixelmix Regular"/>
                <a:cs typeface="pixelmix Regular"/>
              </a:rPr>
              <a:t>Low-Fidelity Prototyping</a:t>
            </a:r>
          </a:p>
          <a:p>
            <a:endParaRPr lang="en-US" sz="2400" dirty="0" smtClean="0">
              <a:latin typeface="pixelmix Regular"/>
              <a:cs typeface="pixelmix Regular"/>
            </a:endParaRPr>
          </a:p>
          <a:p>
            <a:r>
              <a:rPr lang="en-US" sz="2400" dirty="0" smtClean="0">
                <a:latin typeface="pixelmix Regular"/>
                <a:cs typeface="pixelmix Regular"/>
              </a:rPr>
              <a:t>Medium-Fidelity Prototyping</a:t>
            </a:r>
          </a:p>
          <a:p>
            <a:endParaRPr lang="en-US" sz="2400" dirty="0" smtClean="0">
              <a:latin typeface="pixelmix Regular"/>
              <a:cs typeface="pixelmix Regular"/>
            </a:endParaRPr>
          </a:p>
          <a:p>
            <a:r>
              <a:rPr lang="en-US" sz="2400" dirty="0" smtClean="0">
                <a:latin typeface="pixelmix Regular"/>
                <a:cs typeface="pixelmix Regular"/>
              </a:rPr>
              <a:t>High-Fidelity Prototyping</a:t>
            </a:r>
          </a:p>
        </p:txBody>
      </p:sp>
    </p:spTree>
    <p:extLst>
      <p:ext uri="{BB962C8B-B14F-4D97-AF65-F5344CB8AC3E}">
        <p14:creationId xmlns:p14="http://schemas.microsoft.com/office/powerpoint/2010/main" val="8408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2" y="142997"/>
            <a:ext cx="412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err="1" smtClean="0">
                <a:latin typeface="pixelmix Regular"/>
                <a:cs typeface="pixelmix Regular"/>
              </a:rPr>
              <a:t>erger</a:t>
            </a:r>
            <a:endParaRPr lang="en-US" sz="2400" dirty="0" smtClean="0">
              <a:latin typeface="pixelmix Regular"/>
              <a:cs typeface="pixelmix Regular"/>
            </a:endParaRPr>
          </a:p>
        </p:txBody>
      </p:sp>
      <p:pic>
        <p:nvPicPr>
          <p:cNvPr id="2" name="Picture 1" descr="IMAG268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r="6567"/>
          <a:stretch/>
        </p:blipFill>
        <p:spPr>
          <a:xfrm>
            <a:off x="0" y="-1"/>
            <a:ext cx="9144000" cy="5825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525566"/>
            <a:ext cx="9143999" cy="666849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800" dirty="0" smtClean="0">
                <a:solidFill>
                  <a:schemeClr val="bg1"/>
                </a:solidFill>
                <a:latin typeface="pixelmix Regular"/>
                <a:cs typeface="pixelmix Regular"/>
              </a:rPr>
              <a:t>Limited space, limited resources</a:t>
            </a:r>
            <a:endParaRPr lang="en-US" sz="2800" dirty="0" smtClean="0">
              <a:solidFill>
                <a:schemeClr val="bg1"/>
              </a:solidFill>
              <a:latin typeface="pixelmix Regular"/>
              <a:cs typeface="pixelmix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476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User Interface </a:t>
            </a:r>
            <a:r>
              <a:rPr lang="en-US" sz="2400" dirty="0" smtClean="0">
                <a:latin typeface="pixelmix Regular"/>
                <a:cs typeface="pixelmix Regular"/>
              </a:rPr>
              <a:t>Flow Planning</a:t>
            </a:r>
            <a:endParaRPr lang="en-US" sz="2400" dirty="0" smtClean="0">
              <a:latin typeface="pixelmix Regular"/>
              <a:cs typeface="pixelmix Regular"/>
            </a:endParaRPr>
          </a:p>
        </p:txBody>
      </p:sp>
      <p:pic>
        <p:nvPicPr>
          <p:cNvPr id="3" name="Picture 2" descr="IMAG26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9" y="955123"/>
            <a:ext cx="7420670" cy="41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2713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2" y="864674"/>
            <a:ext cx="7581117" cy="42736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Paper Prototyping - Pebble</a:t>
            </a:r>
          </a:p>
        </p:txBody>
      </p:sp>
    </p:spTree>
    <p:extLst>
      <p:ext uri="{BB962C8B-B14F-4D97-AF65-F5344CB8AC3E}">
        <p14:creationId xmlns:p14="http://schemas.microsoft.com/office/powerpoint/2010/main" val="89378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081" y="142997"/>
            <a:ext cx="732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Paper Prototyping - Mobile</a:t>
            </a:r>
          </a:p>
        </p:txBody>
      </p:sp>
      <p:pic>
        <p:nvPicPr>
          <p:cNvPr id="2" name="Picture 1" descr="IMAG2745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2" y="864674"/>
            <a:ext cx="7581117" cy="42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5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81" y="142997"/>
            <a:ext cx="89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solidFill>
                  <a:schemeClr val="bg1"/>
                </a:solidFill>
                <a:latin typeface="pixelmix Regular"/>
                <a:cs typeface="pixelmix Regular"/>
              </a:rPr>
              <a:t>Medium Fidelity Prototyping - Pebble</a:t>
            </a:r>
          </a:p>
        </p:txBody>
      </p:sp>
      <p:pic>
        <p:nvPicPr>
          <p:cNvPr id="4" name="Picture 3" descr="pebble_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0" y="1039092"/>
            <a:ext cx="2610561" cy="4176897"/>
          </a:xfrm>
          <a:prstGeom prst="rect">
            <a:avLst/>
          </a:prstGeom>
        </p:spPr>
      </p:pic>
      <p:pic>
        <p:nvPicPr>
          <p:cNvPr id="5" name="Picture 4" descr="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68" y="1039092"/>
            <a:ext cx="2610561" cy="4176898"/>
          </a:xfrm>
          <a:prstGeom prst="rect">
            <a:avLst/>
          </a:prstGeom>
        </p:spPr>
      </p:pic>
      <p:pic>
        <p:nvPicPr>
          <p:cNvPr id="6" name="Picture 5" descr="Pebbl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86" y="1039092"/>
            <a:ext cx="2610561" cy="41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0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EE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081" y="142997"/>
            <a:ext cx="89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High </a:t>
            </a:r>
            <a:r>
              <a:rPr lang="en-US" sz="2400" dirty="0" smtClean="0">
                <a:latin typeface="pixelmix Regular"/>
                <a:cs typeface="pixelmix Regular"/>
              </a:rPr>
              <a:t>Fidelity Prototyping - Mobile</a:t>
            </a:r>
          </a:p>
        </p:txBody>
      </p:sp>
      <p:pic>
        <p:nvPicPr>
          <p:cNvPr id="2" name="Picture 1" descr="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6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new_challenge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08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hallenge_paus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3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venm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92" y="1367540"/>
            <a:ext cx="1996068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198431" y="1091571"/>
            <a:ext cx="8764528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8431" y="5211409"/>
            <a:ext cx="8764528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48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081" y="142997"/>
            <a:ext cx="862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latin typeface="pixelmix Regular"/>
                <a:cs typeface="pixelmix Regular"/>
              </a:rPr>
              <a:t>High Fidelity </a:t>
            </a:r>
            <a:r>
              <a:rPr lang="en-US" sz="2400" dirty="0" smtClean="0">
                <a:latin typeface="pixelmix Regular"/>
                <a:cs typeface="pixelmix Regular"/>
              </a:rPr>
              <a:t>Prototyping </a:t>
            </a:r>
            <a:r>
              <a:rPr lang="en-US" sz="2400" dirty="0" smtClean="0">
                <a:latin typeface="pixelmix Regular"/>
                <a:cs typeface="pixelmix Regular"/>
              </a:rPr>
              <a:t>- Pebble</a:t>
            </a:r>
          </a:p>
        </p:txBody>
      </p:sp>
      <p:pic>
        <p:nvPicPr>
          <p:cNvPr id="2" name="Picture 1" descr="Spla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8" y="991124"/>
            <a:ext cx="1828800" cy="2133600"/>
          </a:xfrm>
          <a:prstGeom prst="rect">
            <a:avLst/>
          </a:prstGeom>
        </p:spPr>
      </p:pic>
      <p:pic>
        <p:nvPicPr>
          <p:cNvPr id="3" name="Picture 2" descr="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57" y="991124"/>
            <a:ext cx="1828800" cy="2133600"/>
          </a:xfrm>
          <a:prstGeom prst="rect">
            <a:avLst/>
          </a:prstGeom>
        </p:spPr>
      </p:pic>
      <p:pic>
        <p:nvPicPr>
          <p:cNvPr id="5" name="Picture 4" descr="Act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56" y="991124"/>
            <a:ext cx="1828800" cy="2133600"/>
          </a:xfrm>
          <a:prstGeom prst="rect">
            <a:avLst/>
          </a:prstGeom>
        </p:spPr>
      </p:pic>
      <p:pic>
        <p:nvPicPr>
          <p:cNvPr id="6" name="Picture 5" descr="Ne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56" y="991124"/>
            <a:ext cx="1828800" cy="2133600"/>
          </a:xfrm>
          <a:prstGeom prst="rect">
            <a:avLst/>
          </a:prstGeom>
        </p:spPr>
      </p:pic>
      <p:pic>
        <p:nvPicPr>
          <p:cNvPr id="7" name="Picture 6" descr="Pa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8" y="3236505"/>
            <a:ext cx="1828800" cy="2133600"/>
          </a:xfrm>
          <a:prstGeom prst="rect">
            <a:avLst/>
          </a:prstGeom>
        </p:spPr>
      </p:pic>
      <p:pic>
        <p:nvPicPr>
          <p:cNvPr id="9" name="Picture 8" descr="Review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57" y="3236505"/>
            <a:ext cx="1828800" cy="2133600"/>
          </a:xfrm>
          <a:prstGeom prst="rect">
            <a:avLst/>
          </a:prstGeom>
        </p:spPr>
      </p:pic>
      <p:pic>
        <p:nvPicPr>
          <p:cNvPr id="10" name="Picture 9" descr="Sta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56" y="3236505"/>
            <a:ext cx="1828800" cy="2133600"/>
          </a:xfrm>
          <a:prstGeom prst="rect">
            <a:avLst/>
          </a:prstGeom>
        </p:spPr>
      </p:pic>
      <p:pic>
        <p:nvPicPr>
          <p:cNvPr id="11" name="Picture 10" descr="Setting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56" y="3236505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4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45</Words>
  <Application>Microsoft Macintosh PowerPoint</Application>
  <PresentationFormat>On-screen Show (16:10)</PresentationFormat>
  <Paragraphs>13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13</cp:revision>
  <dcterms:created xsi:type="dcterms:W3CDTF">2014-10-19T04:54:29Z</dcterms:created>
  <dcterms:modified xsi:type="dcterms:W3CDTF">2014-10-19T12:10:16Z</dcterms:modified>
</cp:coreProperties>
</file>